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77" r:id="rId3"/>
    <p:sldId id="269" r:id="rId4"/>
    <p:sldId id="275" r:id="rId5"/>
    <p:sldId id="270" r:id="rId6"/>
    <p:sldId id="281" r:id="rId7"/>
    <p:sldId id="276" r:id="rId8"/>
    <p:sldId id="278" r:id="rId9"/>
    <p:sldId id="280" r:id="rId10"/>
    <p:sldId id="279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913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16438643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로그인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 초기화면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로그인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 초기화면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로그인 화면에 로고 이미지가 삽입됨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로그인 시 </a:t>
                      </a:r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ID</a:t>
                      </a: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대신 근래 </a:t>
                      </a:r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SNS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들의 운영형식      처럼 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E-mail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을 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ID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로 대신한다</a:t>
                      </a:r>
                      <a:endParaRPr lang="en-US" altLang="ko-KR" sz="110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 </a:t>
                      </a: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있는 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E-mail</a:t>
                      </a:r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/PW</a:t>
                      </a: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를 </a:t>
                      </a:r>
                      <a:endParaRPr lang="en-US" altLang="ko-KR" sz="110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체크하여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존재하는 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로그인 처리가 됨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회원가입 버튼을 누르면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새창으로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열림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이메일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비밀번호 찾기 버튼을 누르면 새창으로 열림</a:t>
                      </a: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19845" y="1943956"/>
            <a:ext cx="2495031" cy="30258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219845" y="2315556"/>
            <a:ext cx="2495031" cy="1180"/>
          </a:xfrm>
          <a:prstGeom prst="lin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72930" y="1988019"/>
            <a:ext cx="6901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Login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72930" y="3846021"/>
            <a:ext cx="6901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E-mail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72930" y="4217621"/>
            <a:ext cx="902458" cy="27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PassWord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75389" y="384602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Franklin Gothic Book" pitchFamily="34" charset="0"/>
              </a:rPr>
              <a:t>E-</a:t>
            </a:r>
            <a:r>
              <a:rPr lang="en-US" altLang="ko-KR" sz="1200" dirty="0" err="1" smtClean="0">
                <a:latin typeface="Franklin Gothic Book" pitchFamily="34" charset="0"/>
              </a:rPr>
              <a:t>mailTF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389" y="4217621"/>
            <a:ext cx="1380230" cy="274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Franklin Gothic Book" pitchFamily="34" charset="0"/>
              </a:rPr>
              <a:t>passwdTF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79102" y="2474814"/>
            <a:ext cx="2176517" cy="1220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175389" y="2943563"/>
            <a:ext cx="690115" cy="27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Franklin Gothic Book" pitchFamily="34" charset="0"/>
              </a:rPr>
              <a:t>image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0782" y="4714900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893334" y="4714883"/>
            <a:ext cx="9286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아이디</a:t>
            </a:r>
            <a:r>
              <a:rPr lang="en-US" altLang="ko-KR" sz="500" dirty="0" smtClean="0"/>
              <a:t>/</a:t>
            </a:r>
            <a:r>
              <a:rPr lang="ko-KR" altLang="en-US" sz="500" dirty="0" err="1" smtClean="0"/>
              <a:t>비밀번호찾기</a:t>
            </a:r>
            <a:endParaRPr lang="ko-KR" altLang="en-US" sz="5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285984" y="4714884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354182" y="4674694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Login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23700" y="4714884"/>
            <a:ext cx="702230" cy="184798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129458" y="4674694"/>
            <a:ext cx="808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</a:t>
            </a:r>
            <a:endParaRPr lang="en-US" altLang="ko-KR" sz="1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4949" y="2533773"/>
            <a:ext cx="1024047" cy="1082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9157" y="2000719"/>
            <a:ext cx="720080" cy="276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89384" y="2379022"/>
            <a:ext cx="4082615" cy="28501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72000" y="2368802"/>
            <a:ext cx="1279017" cy="3560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96561402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10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대화방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대화방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대화방 나가기 버튼을 누르면 로그아웃이 아닌 대기실 화면으로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이동하게된다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채팅멤버창에는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대화에 참여중인 멤버리스트를 닉네임으로 보여준다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 역시 클릭시에는 대기실과 마찬가지로 사용자 세부정보를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확인하게끔한다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귓속말기능을 추가하여 모두에게 메시지를 전송하는 기능과 원하는 멤버에게만 메시지를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전송할수있도록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기능을 구현한다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0418" y="1439003"/>
            <a:ext cx="5400599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67544" y="1772816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9552" y="1461937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    대화방</a:t>
            </a:r>
            <a:endParaRPr lang="ko-KR" altLang="en-US" sz="1200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944" y="2500590"/>
            <a:ext cx="2177955" cy="413437"/>
          </a:xfrm>
          <a:prstGeom prst="rect">
            <a:avLst/>
          </a:prstGeom>
        </p:spPr>
      </p:pic>
      <p:cxnSp>
        <p:nvCxnSpPr>
          <p:cNvPr id="74" name="직선 연결선 73"/>
          <p:cNvCxnSpPr/>
          <p:nvPr/>
        </p:nvCxnSpPr>
        <p:spPr>
          <a:xfrm>
            <a:off x="450417" y="2363459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86612" y="2369785"/>
            <a:ext cx="110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채팅멤버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8527" y="5241899"/>
            <a:ext cx="648072" cy="68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41721" y="5418345"/>
            <a:ext cx="561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전송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549558" y="2363459"/>
            <a:ext cx="0" cy="2859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67544" y="5229199"/>
            <a:ext cx="3456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39552" y="5415574"/>
            <a:ext cx="792088" cy="248824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649404" y="5538319"/>
            <a:ext cx="250764" cy="1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이등변 삼각형 36"/>
          <p:cNvSpPr/>
          <p:nvPr/>
        </p:nvSpPr>
        <p:spPr>
          <a:xfrm flipV="1">
            <a:off x="578989" y="5465201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416" y="5410838"/>
            <a:ext cx="6032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귓속말</a:t>
            </a:r>
            <a:endParaRPr lang="ko-KR" altLang="en-US" sz="11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37727" y="1838555"/>
            <a:ext cx="1109247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14901" y="1925358"/>
            <a:ext cx="8895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mtClean="0"/>
              <a:t>대화방나가기</a:t>
            </a:r>
            <a:endParaRPr lang="ko-KR" altLang="en-US" sz="1200" b="1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643" y="1462711"/>
            <a:ext cx="260523" cy="27544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441713" y="5229199"/>
            <a:ext cx="0" cy="68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86612" y="2707308"/>
            <a:ext cx="92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닉네임</a:t>
            </a:r>
            <a:endParaRPr lang="ko-KR" altLang="en-US"/>
          </a:p>
        </p:txBody>
      </p:sp>
      <p:sp>
        <p:nvSpPr>
          <p:cNvPr id="51" name="사각형 설명선 50"/>
          <p:cNvSpPr/>
          <p:nvPr/>
        </p:nvSpPr>
        <p:spPr>
          <a:xfrm>
            <a:off x="5940152" y="4797152"/>
            <a:ext cx="1728192" cy="963070"/>
          </a:xfrm>
          <a:prstGeom prst="wedgeRectCallout">
            <a:avLst>
              <a:gd name="adj1" fmla="val -103428"/>
              <a:gd name="adj2" fmla="val -2349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smtClean="0">
              <a:solidFill>
                <a:schemeClr val="tx1"/>
              </a:solidFill>
            </a:endParaRPr>
          </a:p>
          <a:p>
            <a:endParaRPr lang="en-US" altLang="ko-KR" sz="1100">
              <a:solidFill>
                <a:schemeClr val="tx1"/>
              </a:solidFill>
            </a:endParaRPr>
          </a:p>
          <a:p>
            <a:r>
              <a:rPr lang="ko-KR" altLang="en-US" sz="1100" smtClean="0">
                <a:solidFill>
                  <a:schemeClr val="tx1"/>
                </a:solidFill>
              </a:rPr>
              <a:t>클릭시 </a:t>
            </a:r>
            <a:r>
              <a:rPr lang="en-US" altLang="ko-KR" sz="1100">
                <a:solidFill>
                  <a:schemeClr val="tx1"/>
                </a:solidFill>
              </a:rPr>
              <a:t>tooltip</a:t>
            </a:r>
            <a:r>
              <a:rPr lang="ko-KR" altLang="en-US" sz="1100">
                <a:solidFill>
                  <a:schemeClr val="tx1"/>
                </a:solidFill>
              </a:rPr>
              <a:t>생성</a:t>
            </a:r>
            <a:endParaRPr lang="en-US" altLang="ko-KR" sz="1100">
              <a:solidFill>
                <a:schemeClr val="tx1"/>
              </a:solidFill>
            </a:endParaRPr>
          </a:p>
          <a:p>
            <a:r>
              <a:rPr lang="ko-KR" altLang="en-US" sz="1100">
                <a:solidFill>
                  <a:schemeClr val="tx1"/>
                </a:solidFill>
              </a:rPr>
              <a:t>이름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성별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나이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생일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en-US" altLang="ko-KR" sz="1100" smtClean="0">
                <a:solidFill>
                  <a:schemeClr val="tx1"/>
                </a:solidFill>
              </a:rPr>
              <a:t>E-mail</a:t>
            </a:r>
            <a:r>
              <a:rPr lang="ko-KR" altLang="en-US" sz="1100">
                <a:solidFill>
                  <a:schemeClr val="tx1"/>
                </a:solidFill>
              </a:rPr>
              <a:t>클릭시 </a:t>
            </a:r>
            <a:r>
              <a:rPr lang="en-US" altLang="ko-KR" sz="1100">
                <a:solidFill>
                  <a:schemeClr val="tx1"/>
                </a:solidFill>
              </a:rPr>
              <a:t>tooltip</a:t>
            </a:r>
            <a:r>
              <a:rPr lang="ko-KR" altLang="en-US" sz="1100">
                <a:solidFill>
                  <a:schemeClr val="tx1"/>
                </a:solidFill>
              </a:rPr>
              <a:t>생성</a:t>
            </a:r>
            <a:endParaRPr lang="en-US" altLang="ko-KR" sz="1100">
              <a:solidFill>
                <a:schemeClr val="tx1"/>
              </a:solidFill>
            </a:endParaRPr>
          </a:p>
          <a:p>
            <a:r>
              <a:rPr lang="ko-KR" altLang="en-US" sz="1100">
                <a:solidFill>
                  <a:schemeClr val="tx1"/>
                </a:solidFill>
              </a:rPr>
              <a:t>이름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성별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나이</a:t>
            </a:r>
            <a:r>
              <a:rPr lang="en-US" altLang="ko-KR" sz="1100">
                <a:solidFill>
                  <a:schemeClr val="tx1"/>
                </a:solidFill>
              </a:rPr>
              <a:t>,</a:t>
            </a:r>
            <a:r>
              <a:rPr lang="ko-KR" altLang="en-US" sz="1100">
                <a:solidFill>
                  <a:schemeClr val="tx1"/>
                </a:solidFill>
              </a:rPr>
              <a:t>생일</a:t>
            </a:r>
            <a:r>
              <a:rPr lang="en-US" altLang="ko-KR" sz="1100">
                <a:solidFill>
                  <a:schemeClr val="tx1"/>
                </a:solidFill>
              </a:rPr>
              <a:t>,E-mail</a:t>
            </a:r>
            <a:endParaRPr lang="ko-KR" altLang="en-US" sz="1100">
              <a:solidFill>
                <a:schemeClr val="tx1"/>
              </a:solidFill>
            </a:endParaRPr>
          </a:p>
          <a:p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5661248"/>
            <a:ext cx="508827" cy="19573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339752" y="1844824"/>
            <a:ext cx="3456384" cy="4320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707904" y="18279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153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42584446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닉네임등록 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닉네임등록 화면 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로그인 성공 시 </a:t>
                      </a:r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NICKNAME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설정화면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확인버튼 클릭 시에 닉네임 중복체크자동실행 닉네임 중복시 재설정 팝업생성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smtClean="0">
                          <a:latin typeface="돋움" pitchFamily="50" charset="-127"/>
                          <a:ea typeface="돋움" pitchFamily="50" charset="-127"/>
                        </a:rPr>
                        <a:t>닉네임 중복없을시에는 대기실화면이동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22385" y="2132856"/>
            <a:ext cx="3871843" cy="2880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234232" y="2492896"/>
            <a:ext cx="38647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2385" y="2158012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  </a:t>
            </a:r>
            <a:r>
              <a:rPr lang="en-US" altLang="ko-KR" sz="1200" b="1" dirty="0" smtClean="0"/>
              <a:t> NICKNAME </a:t>
            </a:r>
            <a:r>
              <a:rPr lang="ko-KR" altLang="en-US" sz="1200" b="1" dirty="0" smtClean="0"/>
              <a:t>설정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78848" y="4495130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44821" y="451231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75656" y="3241199"/>
            <a:ext cx="81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닉네</a:t>
            </a:r>
            <a:r>
              <a:rPr lang="ko-KR" altLang="en-US" sz="1400"/>
              <a:t>임</a:t>
            </a:r>
            <a:endParaRPr lang="en-US" altLang="ko-KR" sz="1400" smtClean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3181" y="2166292"/>
            <a:ext cx="260523" cy="2754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0815" y="3258718"/>
            <a:ext cx="24965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NICKNAMETF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12692" y="4750544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96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8858377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가입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등록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사용자 가입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등록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 화면 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돋움" pitchFamily="50" charset="-127"/>
                          <a:ea typeface="돋움" pitchFamily="50" charset="-127"/>
                        </a:rPr>
                        <a:t>클라이언트</a:t>
                      </a:r>
                      <a:r>
                        <a:rPr lang="en-US" altLang="ko-KR" sz="1100" b="1" dirty="0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사용자 회원가입 화면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성별 입력을 통해 채팅 내 성별 구분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-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 e-mail,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주민번호를 통한 중복체크 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337305" y="1783986"/>
            <a:ext cx="3996540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337305" y="2121209"/>
            <a:ext cx="4010789" cy="13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82071" y="1798067"/>
            <a:ext cx="1752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      </a:t>
            </a:r>
            <a:r>
              <a:rPr lang="ko-KR" altLang="en-US" sz="1200" b="1" dirty="0" smtClean="0"/>
              <a:t>회원가입</a:t>
            </a:r>
            <a:endParaRPr lang="ko-KR" altLang="en-US" sz="12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038825" y="5514509"/>
            <a:ext cx="2740608" cy="304978"/>
            <a:chOff x="2545704" y="5512808"/>
            <a:chExt cx="2740608" cy="30497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545704" y="5512808"/>
              <a:ext cx="1158916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127396" y="5512808"/>
              <a:ext cx="1158916" cy="304978"/>
            </a:xfrm>
            <a:prstGeom prst="round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41706" y="551450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0337" y="5514507"/>
            <a:ext cx="9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19" name="타원 18"/>
          <p:cNvSpPr/>
          <p:nvPr/>
        </p:nvSpPr>
        <p:spPr>
          <a:xfrm>
            <a:off x="3431944" y="3733522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36421" y="3673789"/>
            <a:ext cx="548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남</a:t>
            </a:r>
            <a:r>
              <a:rPr lang="ko-KR" altLang="en-US" sz="1200" dirty="0"/>
              <a:t>자</a:t>
            </a:r>
          </a:p>
        </p:txBody>
      </p:sp>
      <p:sp>
        <p:nvSpPr>
          <p:cNvPr id="22" name="타원 21"/>
          <p:cNvSpPr/>
          <p:nvPr/>
        </p:nvSpPr>
        <p:spPr>
          <a:xfrm>
            <a:off x="2542082" y="3744115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31944" y="3673790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여</a:t>
            </a:r>
            <a:r>
              <a:rPr lang="ko-KR" altLang="en-US" sz="1200" dirty="0"/>
              <a:t>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83629" y="2108509"/>
            <a:ext cx="714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회원약관</a:t>
            </a:r>
            <a:endParaRPr lang="ko-KR" altLang="en-US" sz="1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409029" y="2324327"/>
            <a:ext cx="3867343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600" dirty="0" smtClean="0"/>
              <a:t>제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조 </a:t>
            </a:r>
            <a:r>
              <a:rPr lang="en-US" altLang="ko-KR" sz="600" dirty="0" smtClean="0"/>
              <a:t>[</a:t>
            </a:r>
            <a:r>
              <a:rPr lang="ko-KR" altLang="en-US" sz="600" dirty="0" smtClean="0"/>
              <a:t>목적</a:t>
            </a:r>
            <a:r>
              <a:rPr lang="en-US" altLang="ko-KR" sz="600" dirty="0" smtClean="0"/>
              <a:t>] </a:t>
            </a:r>
            <a:br>
              <a:rPr lang="en-US" altLang="ko-KR" sz="600" dirty="0" smtClean="0"/>
            </a:br>
            <a:r>
              <a:rPr lang="ko-KR" altLang="en-US" sz="600" dirty="0" smtClean="0"/>
              <a:t>이 약관은 ㈜</a:t>
            </a:r>
            <a:r>
              <a:rPr lang="en-US" altLang="ko-KR" sz="600" dirty="0" smtClean="0"/>
              <a:t>VD(</a:t>
            </a:r>
            <a:r>
              <a:rPr lang="ko-KR" altLang="en-US" sz="600" dirty="0" smtClean="0"/>
              <a:t>채팅서비스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가 운영하는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채팅닷컴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VD</a:t>
            </a:r>
            <a:r>
              <a:rPr lang="ko-KR" altLang="en-US" sz="600" dirty="0" err="1" smtClean="0"/>
              <a:t>닷컴라</a:t>
            </a:r>
            <a:r>
              <a:rPr lang="ko-KR" altLang="en-US" sz="600" dirty="0" smtClean="0"/>
              <a:t>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에서 제공하는 인터넷 관련 서비스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이하 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서비스</a:t>
            </a:r>
            <a:r>
              <a:rPr lang="en-US" altLang="ko-KR" sz="600" dirty="0" smtClean="0"/>
              <a:t>"</a:t>
            </a:r>
            <a:r>
              <a:rPr lang="ko-KR" altLang="en-US" sz="600" dirty="0" smtClean="0"/>
              <a:t>라 한다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를 이용함에 있어 사이버 몰과 이용자의 권리</a:t>
            </a:r>
            <a:r>
              <a:rPr lang="en-US" altLang="ko-KR" sz="600" dirty="0" smtClean="0"/>
              <a:t>,</a:t>
            </a:r>
            <a:r>
              <a:rPr lang="ko-KR" altLang="en-US" sz="600" dirty="0" smtClean="0"/>
              <a:t>의무 및 책임사항을 규정함을 목적으로 합니다</a:t>
            </a:r>
            <a:r>
              <a:rPr lang="en-US" altLang="ko-KR" sz="600" dirty="0" smtClean="0"/>
              <a:t>. </a:t>
            </a:r>
            <a:br>
              <a:rPr lang="en-US" altLang="ko-KR" sz="600" dirty="0" smtClean="0"/>
            </a:br>
            <a:endParaRPr lang="en-US" altLang="ko-KR" sz="600" dirty="0" smtClean="0"/>
          </a:p>
        </p:txBody>
      </p:sp>
      <p:sp>
        <p:nvSpPr>
          <p:cNvPr id="67" name="타원 66"/>
          <p:cNvSpPr/>
          <p:nvPr/>
        </p:nvSpPr>
        <p:spPr>
          <a:xfrm>
            <a:off x="2503983" y="2988295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532720" y="3027726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393197" y="2973040"/>
            <a:ext cx="149839" cy="1498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423109" y="4060221"/>
            <a:ext cx="788426" cy="267474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422508" y="4896768"/>
            <a:ext cx="788426" cy="267474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577380" y="2902153"/>
            <a:ext cx="3628983" cy="2309714"/>
            <a:chOff x="1930509" y="2537634"/>
            <a:chExt cx="3628983" cy="2309714"/>
          </a:xfrm>
        </p:grpSpPr>
        <p:sp>
          <p:nvSpPr>
            <p:cNvPr id="10" name="TextBox 9"/>
            <p:cNvSpPr txBox="1"/>
            <p:nvPr/>
          </p:nvSpPr>
          <p:spPr>
            <a:xfrm>
              <a:off x="1930509" y="2926644"/>
              <a:ext cx="792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이</a:t>
              </a:r>
              <a:r>
                <a:rPr lang="ko-KR" altLang="en-US" sz="1200" b="1" dirty="0"/>
                <a:t>름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2601" y="4143380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/>
                <a:t>비밀번</a:t>
              </a:r>
              <a:r>
                <a:rPr lang="ko-KR" altLang="en-US" sz="1200" b="1"/>
                <a:t>호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69526" y="2976559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latin typeface="Franklin Gothic Book" pitchFamily="34" charset="0"/>
                </a:rPr>
                <a:t>nameTF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9526" y="4143380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Franklin Gothic Book" pitchFamily="34" charset="0"/>
                </a:rPr>
                <a:t>passwdTF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30509" y="3353613"/>
              <a:ext cx="9780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성</a:t>
              </a:r>
              <a:r>
                <a:rPr lang="ko-KR" altLang="en-US" sz="1200" b="1" dirty="0"/>
                <a:t>별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32601" y="4570349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이메일</a:t>
              </a:r>
              <a:endParaRPr lang="ko-KR" altLang="en-US" sz="12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69526" y="4570349"/>
              <a:ext cx="15858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Franklin Gothic Book" pitchFamily="34" charset="0"/>
                </a:rPr>
                <a:t>emailTF</a:t>
              </a:r>
              <a:endParaRPr lang="ko-KR" altLang="en-US" sz="1200" b="1" dirty="0">
                <a:latin typeface="Franklin Gothic Book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47844" y="3724277"/>
              <a:ext cx="1036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/>
                <a:t>주민번</a:t>
              </a:r>
              <a:r>
                <a:rPr lang="ko-KR" altLang="en-US" sz="1200" b="1"/>
                <a:t>호</a:t>
              </a:r>
              <a:endParaRPr lang="ko-KR" altLang="en-US" sz="12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67026" y="3714752"/>
              <a:ext cx="160497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smtClean="0">
                  <a:latin typeface="Franklin Gothic Book" pitchFamily="34" charset="0"/>
                </a:rPr>
                <a:t>890101-1234567</a:t>
              </a:r>
              <a:endParaRPr lang="ko-KR" altLang="en-US" sz="1200" dirty="0">
                <a:latin typeface="Franklin Gothic Book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64707" y="2560197"/>
              <a:ext cx="548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동의</a:t>
              </a:r>
              <a:endParaRPr lang="ko-KR" altLang="en-US" sz="12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86196" y="2537634"/>
              <a:ext cx="862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동의안함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99014" y="3724277"/>
              <a:ext cx="6878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중복확</a:t>
              </a:r>
              <a:r>
                <a:rPr lang="ko-KR" altLang="en-US" sz="900" dirty="0"/>
                <a:t>인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06513" y="4563949"/>
              <a:ext cx="7529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중복확인</a:t>
              </a:r>
              <a:endParaRPr lang="ko-KR" altLang="en-US" sz="900" dirty="0"/>
            </a:p>
          </p:txBody>
        </p:sp>
      </p:grpSp>
      <p:sp>
        <p:nvSpPr>
          <p:cNvPr id="50" name="타원 49"/>
          <p:cNvSpPr/>
          <p:nvPr/>
        </p:nvSpPr>
        <p:spPr>
          <a:xfrm>
            <a:off x="2578015" y="3785654"/>
            <a:ext cx="70977" cy="709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9029" y="1809016"/>
            <a:ext cx="260523" cy="27544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1416" y="6021288"/>
            <a:ext cx="508827" cy="195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6155039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분실 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ID(E-Mail]</a:t>
                      </a:r>
                      <a:r>
                        <a:rPr lang="en-US" altLang="ko-KR" sz="1100" b="0" baseline="0" smtClean="0">
                          <a:latin typeface="HY헤드라인M" pitchFamily="18" charset="-127"/>
                          <a:ea typeface="HY헤드라인M" pitchFamily="18" charset="-127"/>
                        </a:rPr>
                        <a:t>  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찾기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분실 </a:t>
                      </a:r>
                      <a:r>
                        <a:rPr lang="en-US" altLang="ko-KR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ID(E-Mail]</a:t>
                      </a:r>
                      <a:r>
                        <a:rPr lang="en-US" altLang="ko-KR" sz="1050" b="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 </a:t>
                      </a:r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찾기 화면 </a:t>
                      </a:r>
                      <a:r>
                        <a:rPr lang="en-US" altLang="ko-KR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endParaRPr lang="en-US" altLang="ko-KR" sz="105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--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저장되어있는 주민번호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이름을 체크하여 존재하는 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</a:t>
                      </a:r>
                      <a:endParaRPr lang="ko-KR" altLang="en-US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OptionPane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으로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E-mail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알려줌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83568" y="1412776"/>
            <a:ext cx="5256584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90642" y="1793631"/>
            <a:ext cx="52495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642" y="1420749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  E-mail / </a:t>
            </a:r>
            <a:r>
              <a:rPr lang="en-US" altLang="ko-KR" sz="1200" b="1" dirty="0" err="1" smtClean="0"/>
              <a:t>PassWord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87892" y="512180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35892" y="5127546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49464" y="5154355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4853" y="5154355"/>
            <a:ext cx="9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05187" y="3655916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870101</a:t>
            </a:r>
            <a:endParaRPr lang="ko-KR" altLang="en-US" sz="1200" dirty="0">
              <a:latin typeface="Franklin Gothic Book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98929" y="2623810"/>
            <a:ext cx="2606453" cy="265458"/>
            <a:chOff x="2344599" y="1853251"/>
            <a:chExt cx="2303475" cy="265458"/>
          </a:xfrm>
        </p:grpSpPr>
        <p:sp>
          <p:nvSpPr>
            <p:cNvPr id="67" name="타원 66"/>
            <p:cNvSpPr/>
            <p:nvPr/>
          </p:nvSpPr>
          <p:spPr>
            <a:xfrm>
              <a:off x="2344599" y="1916832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5329" y="1956262"/>
              <a:ext cx="70977" cy="709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90752" y="1916830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10321" y="1853251"/>
              <a:ext cx="9079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mtClean="0"/>
                <a:t>E-mail </a:t>
              </a:r>
              <a:r>
                <a:rPr lang="ko-KR" altLang="en-US" sz="1100" b="1" smtClean="0"/>
                <a:t>찾기</a:t>
              </a:r>
              <a:endParaRPr lang="ko-KR" altLang="en-US" sz="14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24368" y="1864793"/>
              <a:ext cx="112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smtClean="0"/>
                <a:t>PassWord </a:t>
              </a:r>
              <a:r>
                <a:rPr lang="ko-KR" altLang="en-US" sz="1050" b="1" smtClean="0"/>
                <a:t>찾기</a:t>
              </a:r>
              <a:endParaRPr lang="ko-KR" altLang="en-US" sz="1050" b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71600" y="2630740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▷ 구분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71599" y="3168737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▷ 이 름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71600" y="3671046"/>
            <a:ext cx="1082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▷ 주민번호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217887" y="3189276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NameTF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93468" y="3655915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1234567</a:t>
            </a:r>
            <a:endParaRPr lang="ko-KR" altLang="en-US" sz="1200" dirty="0">
              <a:latin typeface="Franklin Gothic Book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877320" y="3789040"/>
            <a:ext cx="11861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286" y="1439127"/>
            <a:ext cx="260523" cy="27544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5661248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91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164071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E-mail 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찾기 알림 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E-mail 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찾기 알림 화면 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정보 일치하였을 경우 메일을 알려주는 화면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22385" y="2132856"/>
            <a:ext cx="3871843" cy="2880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222385" y="2498267"/>
            <a:ext cx="38647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2385" y="2158012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 </a:t>
            </a:r>
            <a:r>
              <a:rPr lang="en-US" altLang="ko-KR" sz="1200" b="1" dirty="0" smtClean="0"/>
              <a:t> E-mail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78848" y="4495130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44821" y="451231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63688" y="2996952"/>
            <a:ext cx="26642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알림</a:t>
            </a:r>
            <a:endParaRPr lang="en-US" altLang="ko-KR" smtClean="0"/>
          </a:p>
          <a:p>
            <a:r>
              <a:rPr lang="en-US" altLang="ko-KR" sz="1400" smtClean="0"/>
              <a:t>???</a:t>
            </a:r>
            <a:r>
              <a:rPr lang="ko-KR" altLang="en-US" sz="1400" smtClean="0"/>
              <a:t>님의 </a:t>
            </a:r>
            <a:r>
              <a:rPr lang="en-US" altLang="ko-KR" sz="1400" smtClean="0"/>
              <a:t>E-Mail</a:t>
            </a:r>
            <a:r>
              <a:rPr lang="ko-KR" altLang="en-US" sz="1400" smtClean="0"/>
              <a:t>은</a:t>
            </a:r>
            <a:endParaRPr lang="en-US" altLang="ko-KR" sz="1400" smtClean="0"/>
          </a:p>
          <a:p>
            <a:r>
              <a:rPr lang="en-US" altLang="ko-KR" sz="1400" smtClean="0">
                <a:hlinkClick r:id="rId3"/>
              </a:rPr>
              <a:t>######@#####.com</a:t>
            </a:r>
            <a:r>
              <a:rPr lang="ko-KR" altLang="en-US" sz="1400" smtClean="0"/>
              <a:t>입니다</a:t>
            </a:r>
            <a:r>
              <a:rPr lang="en-US" altLang="ko-KR" sz="1400" smtClean="0"/>
              <a:t>.</a:t>
            </a:r>
          </a:p>
        </p:txBody>
      </p:sp>
      <p:sp>
        <p:nvSpPr>
          <p:cNvPr id="35" name="웃는 얼굴 34"/>
          <p:cNvSpPr/>
          <p:nvPr/>
        </p:nvSpPr>
        <p:spPr>
          <a:xfrm>
            <a:off x="2339752" y="3068960"/>
            <a:ext cx="239096" cy="21602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7097" y="2166292"/>
            <a:ext cx="260523" cy="2754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12692" y="4750544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34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6155039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6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분실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password</a:t>
                      </a:r>
                      <a:r>
                        <a:rPr lang="en-US" altLang="ko-KR" sz="1100" b="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 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찾기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분실 </a:t>
                      </a:r>
                      <a:r>
                        <a:rPr lang="en-US" altLang="ko-KR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password</a:t>
                      </a:r>
                      <a:r>
                        <a:rPr lang="en-US" altLang="ko-KR" sz="1050" b="0" baseline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</a:t>
                      </a:r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찾기 </a:t>
                      </a:r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 </a:t>
                      </a:r>
                      <a:r>
                        <a:rPr lang="en-US" altLang="ko-KR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05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endParaRPr lang="en-US" altLang="ko-KR" sz="105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--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서버에 저장되어있는 주민번호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이름을 체크하여 존재하는 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</a:t>
                      </a:r>
                      <a:endParaRPr lang="ko-KR" altLang="en-US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err="1" smtClean="0">
                          <a:latin typeface="돋움" pitchFamily="50" charset="-127"/>
                          <a:ea typeface="돋움" pitchFamily="50" charset="-127"/>
                        </a:rPr>
                        <a:t>OptionPane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으로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새비밀번호를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입력하게함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83568" y="1412776"/>
            <a:ext cx="5256584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90642" y="1793631"/>
            <a:ext cx="52495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0642" y="1420749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  E-mail / </a:t>
            </a:r>
            <a:r>
              <a:rPr lang="en-US" altLang="ko-KR" sz="1200" b="1" dirty="0" err="1" smtClean="0"/>
              <a:t>PassWord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87892" y="5121808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35892" y="5127546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49464" y="5154355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4853" y="5154355"/>
            <a:ext cx="97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05187" y="3655916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870101</a:t>
            </a:r>
            <a:endParaRPr lang="ko-KR" altLang="en-US" sz="1200" dirty="0">
              <a:latin typeface="Franklin Gothic Book" pitchFamily="34" charset="0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198929" y="2623810"/>
            <a:ext cx="2606453" cy="265458"/>
            <a:chOff x="2344599" y="1853251"/>
            <a:chExt cx="2303475" cy="265458"/>
          </a:xfrm>
        </p:grpSpPr>
        <p:sp>
          <p:nvSpPr>
            <p:cNvPr id="67" name="타원 66"/>
            <p:cNvSpPr/>
            <p:nvPr/>
          </p:nvSpPr>
          <p:spPr>
            <a:xfrm>
              <a:off x="2344599" y="1916832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3330193" y="1956262"/>
              <a:ext cx="70977" cy="709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90752" y="1916830"/>
              <a:ext cx="149839" cy="149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10321" y="1853251"/>
              <a:ext cx="9079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mtClean="0"/>
                <a:t>E-mail </a:t>
              </a:r>
              <a:r>
                <a:rPr lang="ko-KR" altLang="en-US" sz="1100" b="1" smtClean="0"/>
                <a:t>찾기</a:t>
              </a:r>
              <a:endParaRPr lang="ko-KR" altLang="en-US" sz="14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24368" y="1864793"/>
              <a:ext cx="112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smtClean="0"/>
                <a:t>PassWord </a:t>
              </a:r>
              <a:r>
                <a:rPr lang="ko-KR" altLang="en-US" sz="1050" b="1" smtClean="0"/>
                <a:t>찾기</a:t>
              </a:r>
              <a:endParaRPr lang="ko-KR" altLang="en-US" sz="1050" b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71600" y="2630740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▷ 구분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71599" y="3168737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▷ </a:t>
            </a:r>
            <a:r>
              <a:rPr lang="en-US" altLang="ko-KR" sz="1200" b="1" dirty="0" smtClean="0"/>
              <a:t>E-mail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71600" y="3671046"/>
            <a:ext cx="1082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▷ 주민번호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217887" y="3189276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Franklin Gothic Book" pitchFamily="34" charset="0"/>
              </a:rPr>
              <a:t>E-</a:t>
            </a:r>
            <a:r>
              <a:rPr lang="en-US" altLang="ko-KR" sz="1200" dirty="0" err="1" smtClean="0">
                <a:latin typeface="Franklin Gothic Book" pitchFamily="34" charset="0"/>
              </a:rPr>
              <a:t>mailTF</a:t>
            </a:r>
            <a:endParaRPr lang="ko-KR" altLang="en-US" sz="1200" dirty="0">
              <a:latin typeface="Franklin Gothic Book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93468" y="3655915"/>
            <a:ext cx="155962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1234567</a:t>
            </a:r>
            <a:endParaRPr lang="ko-KR" altLang="en-US" sz="1200" dirty="0">
              <a:latin typeface="Franklin Gothic Book" pitchFamily="34" charset="0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877320" y="3789040"/>
            <a:ext cx="11861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0286" y="1439127"/>
            <a:ext cx="260523" cy="27544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5661248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91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24167907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새비밀번호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등록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새비밀번호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등록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이전 화면에서 이름과 </a:t>
                      </a:r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E-Mail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정보가 기존정보와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일치시에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새로운 비밀번호를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저장할수있게끔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dirty="0" err="1" smtClean="0">
                          <a:latin typeface="돋움" pitchFamily="50" charset="-127"/>
                          <a:ea typeface="돋움" pitchFamily="50" charset="-127"/>
                        </a:rPr>
                        <a:t>팝업창</a:t>
                      </a:r>
                      <a:r>
                        <a:rPr lang="ko-KR" altLang="en-US" sz="1100" dirty="0" smtClean="0">
                          <a:latin typeface="돋움" pitchFamily="50" charset="-127"/>
                          <a:ea typeface="돋움" pitchFamily="50" charset="-127"/>
                        </a:rPr>
                        <a:t> 생성</a:t>
                      </a:r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22385" y="2132856"/>
            <a:ext cx="3871843" cy="2880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222385" y="2460167"/>
            <a:ext cx="38647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2385" y="2158012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      PassWord </a:t>
            </a:r>
            <a:r>
              <a:rPr lang="ko-KR" altLang="en-US" sz="1200" b="1" smtClean="0"/>
              <a:t>찾기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78848" y="4495130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44821" y="451231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3179" y="3394047"/>
            <a:ext cx="117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▷ 새 비밀번호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14774" y="3394047"/>
            <a:ext cx="222923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******</a:t>
            </a:r>
            <a:endParaRPr lang="ko-KR" altLang="en-US" sz="1200" dirty="0">
              <a:latin typeface="Franklin Gothic Book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1573" y="2157499"/>
            <a:ext cx="260523" cy="27544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12692" y="4750544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71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3780996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8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대기실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채팅 대기실 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대화방을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생성할수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있는 개설버튼과 로그아웃을 가능하게 하는 버튼이 구현되어있다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생성된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방목록을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보이게 하며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방목록에는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대화방 이름과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방을 생성한 사람의 닉네임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현재 방에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참여하고있는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인원수를 보여준다</a:t>
                      </a: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사용자리스트부분엔 대기실에서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대기하고있는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사용자들의 닉네임을 보여주고 있으며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닉네임을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클릭시에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이름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성별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나이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생일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,E-mail 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의 사용자 정보를 확인하게한다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>
                        <a:buFontTx/>
                        <a:buNone/>
                      </a:pPr>
                      <a:endParaRPr lang="ko-KR" altLang="en-US" sz="11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67544" y="1428736"/>
            <a:ext cx="5400599" cy="450059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67544" y="1772816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9552" y="1461937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  대기실</a:t>
            </a:r>
            <a:endParaRPr lang="ko-KR" altLang="en-US" sz="12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67922" y="1838555"/>
            <a:ext cx="730330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8329" y="1906596"/>
            <a:ext cx="5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개설</a:t>
            </a:r>
            <a:endParaRPr lang="ko-KR" altLang="en-US" sz="1200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543" y="1462711"/>
            <a:ext cx="260523" cy="275449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552333" y="1844824"/>
            <a:ext cx="647790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396313" y="1899426"/>
            <a:ext cx="673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mtClean="0"/>
              <a:t>로그아</a:t>
            </a:r>
            <a:r>
              <a:rPr lang="ko-KR" altLang="en-US" sz="900" b="1"/>
              <a:t>웃</a:t>
            </a:r>
            <a:endParaRPr lang="ko-KR" altLang="en-US" sz="1200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478472" y="3356992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50415" y="3833002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50418" y="4365104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67543" y="4916797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50414" y="5445224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50417" y="2363459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67544" y="2852936"/>
            <a:ext cx="540059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52333" y="2492896"/>
            <a:ext cx="291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방이름</a:t>
            </a:r>
            <a:r>
              <a:rPr lang="en-US" altLang="ko-KR" sz="1200" b="1" smtClean="0"/>
              <a:t>, </a:t>
            </a:r>
            <a:r>
              <a:rPr lang="ko-KR" altLang="en-US" sz="1200" b="1" smtClean="0"/>
              <a:t>방장이름</a:t>
            </a:r>
            <a:r>
              <a:rPr lang="en-US" altLang="ko-KR" sz="1200" b="1" smtClean="0"/>
              <a:t>,          </a:t>
            </a:r>
            <a:r>
              <a:rPr lang="ko-KR" altLang="en-US" sz="1200" b="1" smtClean="0"/>
              <a:t>참여인원수</a:t>
            </a:r>
            <a:endParaRPr lang="ko-KR" alt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39552" y="292435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방이름</a:t>
            </a:r>
            <a:r>
              <a:rPr lang="en-US" altLang="ko-KR" sz="1200" b="1"/>
              <a:t>, </a:t>
            </a:r>
            <a:r>
              <a:rPr lang="ko-KR" altLang="en-US" sz="1200" b="1"/>
              <a:t>방장이름</a:t>
            </a:r>
            <a:r>
              <a:rPr lang="en-US" altLang="ko-KR" sz="1200" b="1"/>
              <a:t>,          </a:t>
            </a:r>
            <a:r>
              <a:rPr lang="ko-KR" altLang="en-US" sz="1200" b="1"/>
              <a:t>참여인원수</a:t>
            </a:r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39552" y="340203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방이름</a:t>
            </a:r>
            <a:r>
              <a:rPr lang="en-US" altLang="ko-KR" sz="1200" b="1"/>
              <a:t>, </a:t>
            </a:r>
            <a:r>
              <a:rPr lang="ko-KR" altLang="en-US" sz="1200" b="1"/>
              <a:t>방장이름</a:t>
            </a:r>
            <a:r>
              <a:rPr lang="en-US" altLang="ko-KR" sz="1200" b="1"/>
              <a:t>,          </a:t>
            </a:r>
            <a:r>
              <a:rPr lang="ko-KR" altLang="en-US" sz="1200" b="1"/>
              <a:t>참여인원수</a:t>
            </a:r>
            <a:endParaRPr lang="ko-KR" altLang="en-US" sz="1200" b="1" dirty="0"/>
          </a:p>
        </p:txBody>
      </p:sp>
      <p:sp>
        <p:nvSpPr>
          <p:cNvPr id="2" name="직사각형 1"/>
          <p:cNvSpPr/>
          <p:nvPr/>
        </p:nvSpPr>
        <p:spPr>
          <a:xfrm>
            <a:off x="4572000" y="2368802"/>
            <a:ext cx="1279017" cy="3560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86612" y="2369785"/>
            <a:ext cx="1101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사용</a:t>
            </a:r>
            <a:r>
              <a:rPr lang="ko-KR" altLang="en-US" sz="1100"/>
              <a:t>자</a:t>
            </a:r>
            <a:r>
              <a:rPr lang="ko-KR" altLang="en-US" sz="1100" smtClean="0"/>
              <a:t>리스트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569505" y="2500590"/>
            <a:ext cx="5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입장</a:t>
            </a:r>
            <a:endParaRPr lang="ko-KR" alt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569505" y="3005042"/>
            <a:ext cx="5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입장</a:t>
            </a:r>
            <a:endParaRPr lang="ko-KR" alt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69504" y="3420014"/>
            <a:ext cx="535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입장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86612" y="2769895"/>
            <a:ext cx="921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닉네임</a:t>
            </a:r>
            <a:endParaRPr lang="ko-KR" altLang="en-US"/>
          </a:p>
        </p:txBody>
      </p:sp>
      <p:sp>
        <p:nvSpPr>
          <p:cNvPr id="20" name="사각형 설명선 19"/>
          <p:cNvSpPr/>
          <p:nvPr/>
        </p:nvSpPr>
        <p:spPr>
          <a:xfrm>
            <a:off x="6012160" y="4797152"/>
            <a:ext cx="1728192" cy="963070"/>
          </a:xfrm>
          <a:prstGeom prst="wedgeRectCallout">
            <a:avLst>
              <a:gd name="adj1" fmla="val -107902"/>
              <a:gd name="adj2" fmla="val -2179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084168" y="4941168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tooltip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r>
              <a:rPr lang="ko-KR" altLang="en-US" sz="1200" dirty="0" smtClean="0"/>
              <a:t>이름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성별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나이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,E-mail</a:t>
            </a:r>
            <a:endParaRPr lang="ko-KR" altLang="en-US" sz="12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472237" y="2431122"/>
            <a:ext cx="730330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472239" y="2943268"/>
            <a:ext cx="730330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472239" y="3402034"/>
            <a:ext cx="730330" cy="40054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5661248"/>
            <a:ext cx="508827" cy="19573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2339752" y="1844824"/>
            <a:ext cx="3456384" cy="4320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707904" y="18279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972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2663052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072098"/>
                <a:gridCol w="642942"/>
                <a:gridCol w="928694"/>
                <a:gridCol w="1000132"/>
                <a:gridCol w="428628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Small</a:t>
                      </a:r>
                      <a:r>
                        <a:rPr lang="en-US" altLang="ko-KR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Talk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채팅 프로그램</a:t>
                      </a:r>
                      <a:r>
                        <a:rPr lang="en-US" altLang="ko-KR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정민기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HY헤드라인M" pitchFamily="18" charset="-127"/>
                          <a:ea typeface="HY헤드라인M" pitchFamily="18" charset="-127"/>
                        </a:rPr>
                        <a:t>9</a:t>
                      </a:r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채팅방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개설화면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사용자 </a:t>
                      </a:r>
                      <a:r>
                        <a:rPr lang="ko-KR" altLang="en-US" sz="1100" b="0" dirty="0" err="1" smtClean="0">
                          <a:latin typeface="HY헤드라인M" pitchFamily="18" charset="-127"/>
                          <a:ea typeface="HY헤드라인M" pitchFamily="18" charset="-127"/>
                        </a:rPr>
                        <a:t>채팅방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 개설화면 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클라이언트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-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채팅방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개설버튼을 누르면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팝업창을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생성하여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방제목을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돋움" pitchFamily="50" charset="-127"/>
                          <a:ea typeface="돋움" pitchFamily="50" charset="-127"/>
                        </a:rPr>
                        <a:t>입력할수있는</a:t>
                      </a: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 텍스트필드화면을 생성한다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>
                        <a:buFontTx/>
                        <a:buChar char="-"/>
                      </a:pPr>
                      <a:r>
                        <a:rPr lang="ko-KR" altLang="en-US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확인버튼을 누르면 대화방으로 이동된다</a:t>
                      </a:r>
                      <a:r>
                        <a:rPr lang="en-US" altLang="ko-KR" sz="1100" baseline="0" dirty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22385" y="2132856"/>
            <a:ext cx="3871843" cy="288032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▷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22385" y="2485567"/>
            <a:ext cx="38647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2385" y="2158012"/>
            <a:ext cx="283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      </a:t>
            </a:r>
            <a:r>
              <a:rPr lang="ko-KR" altLang="en-US" sz="1200" b="1" dirty="0" err="1" smtClean="0"/>
              <a:t>채팅방</a:t>
            </a:r>
            <a:r>
              <a:rPr lang="ko-KR" altLang="en-US" sz="1200" b="1" dirty="0" smtClean="0"/>
              <a:t> 개설</a:t>
            </a:r>
            <a:endParaRPr lang="ko-KR" altLang="en-US" sz="12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78848" y="4495130"/>
            <a:ext cx="1158916" cy="30497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44821" y="4512318"/>
            <a:ext cx="792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6787" y="3091572"/>
            <a:ext cx="97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NEW    </a:t>
            </a:r>
            <a:r>
              <a:rPr lang="en-US" altLang="ko-KR" sz="1000" b="1" dirty="0" smtClean="0"/>
              <a:t>CHATROOM</a:t>
            </a:r>
          </a:p>
          <a:p>
            <a:r>
              <a:rPr lang="en-US" altLang="ko-KR" sz="1000" b="1" dirty="0" smtClean="0"/>
              <a:t>NAME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3369773"/>
            <a:ext cx="2472521" cy="275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Franklin Gothic Book" pitchFamily="34" charset="0"/>
              </a:rPr>
              <a:t>:::</a:t>
            </a:r>
            <a:r>
              <a:rPr lang="ko-KR" altLang="en-US" sz="1200" smtClean="0">
                <a:latin typeface="Franklin Gothic Book" pitchFamily="34" charset="0"/>
              </a:rPr>
              <a:t>화끈한 대화 나누세용</a:t>
            </a:r>
            <a:r>
              <a:rPr lang="en-US" altLang="ko-KR" sz="1200" smtClean="0">
                <a:latin typeface="Franklin Gothic Book" pitchFamily="34" charset="0"/>
              </a:rPr>
              <a:t>:::</a:t>
            </a:r>
            <a:endParaRPr lang="ko-KR" altLang="en-US" sz="1200" dirty="0">
              <a:latin typeface="Franklin Gothic Book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1573" y="2157499"/>
            <a:ext cx="260523" cy="275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85310" y="3416176"/>
            <a:ext cx="338554" cy="2880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000" b="1" dirty="0" smtClean="0"/>
              <a:t>▷</a:t>
            </a:r>
            <a:endParaRPr lang="ko-KR" altLang="en-US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9992" y="4725144"/>
            <a:ext cx="508827" cy="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0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777</Words>
  <Application>Microsoft Office PowerPoint</Application>
  <PresentationFormat>화면 슬라이드 쇼(4:3)</PresentationFormat>
  <Paragraphs>266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Company>srgfttytryue5i8u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JMK</cp:lastModifiedBy>
  <cp:revision>196</cp:revision>
  <dcterms:created xsi:type="dcterms:W3CDTF">2009-02-24T03:36:23Z</dcterms:created>
  <dcterms:modified xsi:type="dcterms:W3CDTF">2015-02-12T12:42:02Z</dcterms:modified>
</cp:coreProperties>
</file>